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BD01D8-E6A8-4AE3-A5BA-36902A9004D2}"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7FED-AF05-46BC-99D8-CB937D8EDBB3}" type="slidenum">
              <a:rPr lang="en-US" smtClean="0"/>
              <a:t>‹#›</a:t>
            </a:fld>
            <a:endParaRPr lang="en-US"/>
          </a:p>
        </p:txBody>
      </p:sp>
    </p:spTree>
    <p:extLst>
      <p:ext uri="{BB962C8B-B14F-4D97-AF65-F5344CB8AC3E}">
        <p14:creationId xmlns:p14="http://schemas.microsoft.com/office/powerpoint/2010/main" val="431832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BD01D8-E6A8-4AE3-A5BA-36902A9004D2}"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7FED-AF05-46BC-99D8-CB937D8EDBB3}" type="slidenum">
              <a:rPr lang="en-US" smtClean="0"/>
              <a:t>‹#›</a:t>
            </a:fld>
            <a:endParaRPr lang="en-US"/>
          </a:p>
        </p:txBody>
      </p:sp>
    </p:spTree>
    <p:extLst>
      <p:ext uri="{BB962C8B-B14F-4D97-AF65-F5344CB8AC3E}">
        <p14:creationId xmlns:p14="http://schemas.microsoft.com/office/powerpoint/2010/main" val="3066126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BD01D8-E6A8-4AE3-A5BA-36902A9004D2}"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7FED-AF05-46BC-99D8-CB937D8EDBB3}" type="slidenum">
              <a:rPr lang="en-US" smtClean="0"/>
              <a:t>‹#›</a:t>
            </a:fld>
            <a:endParaRPr lang="en-US"/>
          </a:p>
        </p:txBody>
      </p:sp>
    </p:spTree>
    <p:extLst>
      <p:ext uri="{BB962C8B-B14F-4D97-AF65-F5344CB8AC3E}">
        <p14:creationId xmlns:p14="http://schemas.microsoft.com/office/powerpoint/2010/main" val="3357884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BD01D8-E6A8-4AE3-A5BA-36902A9004D2}"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7FED-AF05-46BC-99D8-CB937D8EDBB3}" type="slidenum">
              <a:rPr lang="en-US" smtClean="0"/>
              <a:t>‹#›</a:t>
            </a:fld>
            <a:endParaRPr lang="en-US"/>
          </a:p>
        </p:txBody>
      </p:sp>
    </p:spTree>
    <p:extLst>
      <p:ext uri="{BB962C8B-B14F-4D97-AF65-F5344CB8AC3E}">
        <p14:creationId xmlns:p14="http://schemas.microsoft.com/office/powerpoint/2010/main" val="273957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BD01D8-E6A8-4AE3-A5BA-36902A9004D2}"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7FED-AF05-46BC-99D8-CB937D8EDBB3}" type="slidenum">
              <a:rPr lang="en-US" smtClean="0"/>
              <a:t>‹#›</a:t>
            </a:fld>
            <a:endParaRPr lang="en-US"/>
          </a:p>
        </p:txBody>
      </p:sp>
    </p:spTree>
    <p:extLst>
      <p:ext uri="{BB962C8B-B14F-4D97-AF65-F5344CB8AC3E}">
        <p14:creationId xmlns:p14="http://schemas.microsoft.com/office/powerpoint/2010/main" val="1722483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BD01D8-E6A8-4AE3-A5BA-36902A9004D2}"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D7FED-AF05-46BC-99D8-CB937D8EDBB3}" type="slidenum">
              <a:rPr lang="en-US" smtClean="0"/>
              <a:t>‹#›</a:t>
            </a:fld>
            <a:endParaRPr lang="en-US"/>
          </a:p>
        </p:txBody>
      </p:sp>
    </p:spTree>
    <p:extLst>
      <p:ext uri="{BB962C8B-B14F-4D97-AF65-F5344CB8AC3E}">
        <p14:creationId xmlns:p14="http://schemas.microsoft.com/office/powerpoint/2010/main" val="700087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BD01D8-E6A8-4AE3-A5BA-36902A9004D2}" type="datetimeFigureOut">
              <a:rPr lang="en-US" smtClean="0"/>
              <a:t>4/24/2020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7D7FED-AF05-46BC-99D8-CB937D8EDBB3}" type="slidenum">
              <a:rPr lang="en-US" smtClean="0"/>
              <a:t>‹#›</a:t>
            </a:fld>
            <a:endParaRPr lang="en-US"/>
          </a:p>
        </p:txBody>
      </p:sp>
    </p:spTree>
    <p:extLst>
      <p:ext uri="{BB962C8B-B14F-4D97-AF65-F5344CB8AC3E}">
        <p14:creationId xmlns:p14="http://schemas.microsoft.com/office/powerpoint/2010/main" val="3787467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BD01D8-E6A8-4AE3-A5BA-36902A9004D2}" type="datetimeFigureOut">
              <a:rPr lang="en-US" smtClean="0"/>
              <a:t>4/24/2020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7D7FED-AF05-46BC-99D8-CB937D8EDBB3}" type="slidenum">
              <a:rPr lang="en-US" smtClean="0"/>
              <a:t>‹#›</a:t>
            </a:fld>
            <a:endParaRPr lang="en-US"/>
          </a:p>
        </p:txBody>
      </p:sp>
    </p:spTree>
    <p:extLst>
      <p:ext uri="{BB962C8B-B14F-4D97-AF65-F5344CB8AC3E}">
        <p14:creationId xmlns:p14="http://schemas.microsoft.com/office/powerpoint/2010/main" val="1226869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D01D8-E6A8-4AE3-A5BA-36902A9004D2}" type="datetimeFigureOut">
              <a:rPr lang="en-US" smtClean="0"/>
              <a:t>4/24/2020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7D7FED-AF05-46BC-99D8-CB937D8EDBB3}" type="slidenum">
              <a:rPr lang="en-US" smtClean="0"/>
              <a:t>‹#›</a:t>
            </a:fld>
            <a:endParaRPr lang="en-US"/>
          </a:p>
        </p:txBody>
      </p:sp>
    </p:spTree>
    <p:extLst>
      <p:ext uri="{BB962C8B-B14F-4D97-AF65-F5344CB8AC3E}">
        <p14:creationId xmlns:p14="http://schemas.microsoft.com/office/powerpoint/2010/main" val="3594563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BD01D8-E6A8-4AE3-A5BA-36902A9004D2}"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D7FED-AF05-46BC-99D8-CB937D8EDBB3}" type="slidenum">
              <a:rPr lang="en-US" smtClean="0"/>
              <a:t>‹#›</a:t>
            </a:fld>
            <a:endParaRPr lang="en-US"/>
          </a:p>
        </p:txBody>
      </p:sp>
    </p:spTree>
    <p:extLst>
      <p:ext uri="{BB962C8B-B14F-4D97-AF65-F5344CB8AC3E}">
        <p14:creationId xmlns:p14="http://schemas.microsoft.com/office/powerpoint/2010/main" val="1213794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BD01D8-E6A8-4AE3-A5BA-36902A9004D2}"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D7FED-AF05-46BC-99D8-CB937D8EDBB3}" type="slidenum">
              <a:rPr lang="en-US" smtClean="0"/>
              <a:t>‹#›</a:t>
            </a:fld>
            <a:endParaRPr lang="en-US"/>
          </a:p>
        </p:txBody>
      </p:sp>
    </p:spTree>
    <p:extLst>
      <p:ext uri="{BB962C8B-B14F-4D97-AF65-F5344CB8AC3E}">
        <p14:creationId xmlns:p14="http://schemas.microsoft.com/office/powerpoint/2010/main" val="3571917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BD01D8-E6A8-4AE3-A5BA-36902A9004D2}" type="datetimeFigureOut">
              <a:rPr lang="en-US" smtClean="0"/>
              <a:t>4/24/2020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D7FED-AF05-46BC-99D8-CB937D8EDBB3}" type="slidenum">
              <a:rPr lang="en-US" smtClean="0"/>
              <a:t>‹#›</a:t>
            </a:fld>
            <a:endParaRPr lang="en-US"/>
          </a:p>
        </p:txBody>
      </p:sp>
    </p:spTree>
    <p:extLst>
      <p:ext uri="{BB962C8B-B14F-4D97-AF65-F5344CB8AC3E}">
        <p14:creationId xmlns:p14="http://schemas.microsoft.com/office/powerpoint/2010/main" val="714676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Quality Management</a:t>
            </a:r>
            <a:r>
              <a:rPr lang="en-US" b="1" dirty="0"/>
              <a:t>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65972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Software Quality Management?</a:t>
            </a:r>
            <a:br>
              <a:rPr lang="en-US" dirty="0"/>
            </a:br>
            <a:endParaRPr lang="en-US" dirty="0"/>
          </a:p>
        </p:txBody>
      </p:sp>
      <p:sp>
        <p:nvSpPr>
          <p:cNvPr id="3" name="Content Placeholder 2"/>
          <p:cNvSpPr>
            <a:spLocks noGrp="1"/>
          </p:cNvSpPr>
          <p:nvPr>
            <p:ph idx="1"/>
          </p:nvPr>
        </p:nvSpPr>
        <p:spPr/>
        <p:txBody>
          <a:bodyPr/>
          <a:lstStyle/>
          <a:p>
            <a:r>
              <a:rPr lang="en-US" dirty="0"/>
              <a:t>Software Quality Management ensures that the required level of quality is achieved by submitting improvements to the product development process. SQA aims to develop a culture within the team and it is seen as everyone's responsibility.</a:t>
            </a:r>
          </a:p>
          <a:p>
            <a:r>
              <a:rPr lang="en-US" dirty="0"/>
              <a:t>Software Quality management should be independent of project management to ensure independence of cost and schedule adherences. It directly affects the process quality and indirectly affects the product quality.</a:t>
            </a:r>
          </a:p>
          <a:p>
            <a:endParaRPr lang="en-US" dirty="0"/>
          </a:p>
        </p:txBody>
      </p:sp>
    </p:spTree>
    <p:extLst>
      <p:ext uri="{BB962C8B-B14F-4D97-AF65-F5344CB8AC3E}">
        <p14:creationId xmlns:p14="http://schemas.microsoft.com/office/powerpoint/2010/main" val="1914427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Activities of Software Quality Management:</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Theses are following activities which are involved in it.</a:t>
            </a:r>
          </a:p>
          <a:p>
            <a:r>
              <a:rPr lang="en-US" b="1" dirty="0" smtClean="0"/>
              <a:t>Quality </a:t>
            </a:r>
            <a:r>
              <a:rPr lang="en-US" b="1" dirty="0"/>
              <a:t>Assurance </a:t>
            </a:r>
            <a:endParaRPr lang="en-US" b="1" dirty="0" smtClean="0"/>
          </a:p>
          <a:p>
            <a:r>
              <a:rPr lang="en-US" b="1" dirty="0"/>
              <a:t>Quality </a:t>
            </a:r>
            <a:r>
              <a:rPr lang="en-US" b="1" dirty="0" smtClean="0"/>
              <a:t>Planning</a:t>
            </a:r>
          </a:p>
          <a:p>
            <a:r>
              <a:rPr lang="en-US" b="1" dirty="0" smtClean="0"/>
              <a:t>Quality Control</a:t>
            </a:r>
            <a:endParaRPr lang="en-US" dirty="0"/>
          </a:p>
        </p:txBody>
      </p:sp>
    </p:spTree>
    <p:extLst>
      <p:ext uri="{BB962C8B-B14F-4D97-AF65-F5344CB8AC3E}">
        <p14:creationId xmlns:p14="http://schemas.microsoft.com/office/powerpoint/2010/main" val="613772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Assurance</a:t>
            </a:r>
            <a:endParaRPr lang="en-US" dirty="0"/>
          </a:p>
        </p:txBody>
      </p:sp>
      <p:sp>
        <p:nvSpPr>
          <p:cNvPr id="3" name="Content Placeholder 2"/>
          <p:cNvSpPr>
            <a:spLocks noGrp="1"/>
          </p:cNvSpPr>
          <p:nvPr>
            <p:ph idx="1"/>
          </p:nvPr>
        </p:nvSpPr>
        <p:spPr/>
        <p:txBody>
          <a:bodyPr>
            <a:normAutofit lnSpcReduction="10000"/>
          </a:bodyPr>
          <a:lstStyle/>
          <a:p>
            <a:r>
              <a:rPr lang="en-US" dirty="0"/>
              <a:t>QA aims at developing Organizational procedures and standards for quality at Organizational level</a:t>
            </a:r>
            <a:r>
              <a:rPr lang="en-US" dirty="0" smtClean="0"/>
              <a:t>.</a:t>
            </a:r>
          </a:p>
          <a:p>
            <a:pPr marL="0" indent="0">
              <a:buNone/>
            </a:pPr>
            <a:r>
              <a:rPr lang="en-US" dirty="0"/>
              <a:t>This stage can include:</a:t>
            </a:r>
          </a:p>
          <a:p>
            <a:r>
              <a:rPr lang="en-US" dirty="0"/>
              <a:t>encouraging documentation process standards, such as the creation of well-defined engineering documents using standard templates</a:t>
            </a:r>
          </a:p>
          <a:p>
            <a:r>
              <a:rPr lang="en-US" dirty="0"/>
              <a:t>mentoring how to conduct standard processes, such as quality reviews</a:t>
            </a:r>
          </a:p>
          <a:p>
            <a:r>
              <a:rPr lang="en-US" dirty="0"/>
              <a:t>performing in-process test data recording procedures</a:t>
            </a:r>
          </a:p>
          <a:p>
            <a:r>
              <a:rPr lang="en-US" dirty="0"/>
              <a:t>identifying standards, if any, that should be used in software development processes</a:t>
            </a:r>
          </a:p>
          <a:p>
            <a:endParaRPr lang="en-US" dirty="0"/>
          </a:p>
        </p:txBody>
      </p:sp>
    </p:spTree>
    <p:extLst>
      <p:ext uri="{BB962C8B-B14F-4D97-AF65-F5344CB8AC3E}">
        <p14:creationId xmlns:p14="http://schemas.microsoft.com/office/powerpoint/2010/main" val="2883500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Planning</a:t>
            </a:r>
            <a:endParaRPr lang="en-US" dirty="0"/>
          </a:p>
        </p:txBody>
      </p:sp>
      <p:sp>
        <p:nvSpPr>
          <p:cNvPr id="3" name="Content Placeholder 2"/>
          <p:cNvSpPr>
            <a:spLocks noGrp="1"/>
          </p:cNvSpPr>
          <p:nvPr>
            <p:ph idx="1"/>
          </p:nvPr>
        </p:nvSpPr>
        <p:spPr/>
        <p:txBody>
          <a:bodyPr/>
          <a:lstStyle/>
          <a:p>
            <a:r>
              <a:rPr lang="en-US" dirty="0"/>
              <a:t>Quality planning works at a more granular, project-based level, defining the quality attributes to be associated with the output of the project and how those attributes should be assessed. Additionally, any existing organizational standards may also be assigned to the project at this phase. Attributes such as "robustness," "accessibility," and "modularity" may be assigned to the software development project</a:t>
            </a:r>
            <a:r>
              <a:rPr lang="en-US" dirty="0" smtClean="0"/>
              <a:t>.</a:t>
            </a:r>
            <a:endParaRPr lang="en-US" dirty="0"/>
          </a:p>
        </p:txBody>
      </p:sp>
    </p:spTree>
    <p:extLst>
      <p:ext uri="{BB962C8B-B14F-4D97-AF65-F5344CB8AC3E}">
        <p14:creationId xmlns:p14="http://schemas.microsoft.com/office/powerpoint/2010/main" val="3620911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a:t>Ensure that best practices and standards are followed by the software development team to produce quality products.</a:t>
            </a:r>
            <a:endParaRPr lang="en-US" dirty="0" smtClean="0"/>
          </a:p>
          <a:p>
            <a:pPr marL="0" indent="0">
              <a:buNone/>
            </a:pPr>
            <a:r>
              <a:rPr lang="en-US" dirty="0" smtClean="0"/>
              <a:t>Activities </a:t>
            </a:r>
            <a:r>
              <a:rPr lang="en-US" dirty="0"/>
              <a:t>include:</a:t>
            </a:r>
          </a:p>
          <a:p>
            <a:r>
              <a:rPr lang="en-US" dirty="0"/>
              <a:t>release testing of software, including proper documentation of the testing process</a:t>
            </a:r>
          </a:p>
          <a:p>
            <a:r>
              <a:rPr lang="en-US" dirty="0"/>
              <a:t>examination of software and associated documentation for non-conformance with standards</a:t>
            </a:r>
          </a:p>
          <a:p>
            <a:r>
              <a:rPr lang="en-US" dirty="0"/>
              <a:t>follow-up review of software to ensure any required changes detailed in previous testing are addressed</a:t>
            </a:r>
          </a:p>
          <a:p>
            <a:r>
              <a:rPr lang="en-US" dirty="0"/>
              <a:t>application of software measurement and metrics for assessment</a:t>
            </a:r>
          </a:p>
          <a:p>
            <a:endParaRPr lang="en-US" dirty="0"/>
          </a:p>
        </p:txBody>
      </p:sp>
    </p:spTree>
    <p:extLst>
      <p:ext uri="{BB962C8B-B14F-4D97-AF65-F5344CB8AC3E}">
        <p14:creationId xmlns:p14="http://schemas.microsoft.com/office/powerpoint/2010/main" val="1499604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302</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Quality Management </vt:lpstr>
      <vt:lpstr>What is Software Quality Management? </vt:lpstr>
      <vt:lpstr>Activities of Software Quality Management: </vt:lpstr>
      <vt:lpstr>Quality Assurance</vt:lpstr>
      <vt:lpstr>Quality Planning</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Management </dc:title>
  <dc:creator>Lenovo</dc:creator>
  <cp:lastModifiedBy>Lenovo</cp:lastModifiedBy>
  <cp:revision>3</cp:revision>
  <dcterms:created xsi:type="dcterms:W3CDTF">2020-04-24T13:01:42Z</dcterms:created>
  <dcterms:modified xsi:type="dcterms:W3CDTF">2020-04-24T13:05:39Z</dcterms:modified>
</cp:coreProperties>
</file>